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85" autoAdjust="0"/>
  </p:normalViewPr>
  <p:slideViewPr>
    <p:cSldViewPr snapToGrid="0">
      <p:cViewPr varScale="1">
        <p:scale>
          <a:sx n="105" d="100"/>
          <a:sy n="105" d="100"/>
        </p:scale>
        <p:origin x="7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79BE4-BB5F-A1B4-F48D-12076421A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BA3E6A-FDDF-B054-EA8A-7D5566AD5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CD51B-6F8F-1D00-3733-9E005CA6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B5293-2561-D5B0-26D0-59A162A8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4EE346-9DE7-1A6A-0234-45BE690C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6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7BFB9-342C-9EE7-E0C2-71D29413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547DE2-5B26-FF38-CC7F-D2C06AC80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099C9-6554-7E8D-F3ED-7C34EF2C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7F748-3E19-B946-1949-90DF562D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785BD-93F7-2E97-97A6-98CBFD1C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586666-52E4-A774-6415-C31A584C6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27CD01-9F3A-848B-84E5-D2E59E915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1C7F16-8DF0-7699-A4D6-ED1F860E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F54E-8312-EC39-716F-6EB5F7BA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A385C-5DE6-CDD1-27F0-8D3A3A12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7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2E4EB-0E61-47CA-2131-248D7325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63B43-19EC-58CA-C833-6374E3DA4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8086F-839A-D6C1-E245-3E5D9A42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95DA91-41BE-4B20-4D86-4F11C2D8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3DC5F-98DE-25CB-D851-F11DAA5F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1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773D4-35AB-A5C8-3CDE-D1D69F85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81B2CD-54E4-F5FD-570A-EAE2A88AB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ED3A1-190A-64AB-362A-9439BAC1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48B02-8291-DE2D-0BB0-573AA507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78864-9B03-9393-F110-89EA2766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2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B69FA-A345-DCED-2F07-E1C2599D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66E17C-BFA2-066F-4FC7-A05AB6D06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8A9CDA-1C0C-327B-24E9-4D83E228D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A2661-3F1D-EB6B-4897-67FFD7FD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D8A270-D3E4-B034-8DD1-FFA1FDA1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39F045-7750-1802-2896-8277DDFD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5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084B6-E6BA-1874-1F08-D11C5136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517D52-1D7A-C093-AA2D-6E77F1A7C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D59F1-C78C-62B7-8A96-3D26E52A7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FE00CA-9FE4-DEA7-AA7D-234441067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B6BFE1-FE74-4EA6-97EB-1460AE3EF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55AB99-A714-20E1-A071-B1FC37F5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D7E7E6-C96E-3B97-7332-3EE4EEC4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13AA9D-C956-D5C0-1142-C457AB86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4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DBAA4-E061-A35D-7E99-908DD64BB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B90325-AD35-C2A6-C933-4B0BBA5D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FBACC0-8DCA-9D15-1754-F353C009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CA8FB1-91E2-DC1A-8402-CDBA88C8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1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EAED9E-3437-A1C2-722F-6CEBB8B7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D4F0EF-3815-2DD2-3C9F-7F096AA4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83F30F-7586-D347-49AD-78CE0BEB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6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3D57C-1689-67BC-647A-C5073B4A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4EF81-B4CF-F5A8-AD64-517B487D0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82A15-7A82-C300-612C-95134C3F4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0B7F51-0AFF-0DC0-6821-C595546D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09A81-D1C3-CAE1-903E-F8F0E6B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A12534-2752-6FE0-7C90-0C6FCCFB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A5F38-6A98-9F3C-62BE-4005C077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A79E5A-2D5D-FEE9-F328-EF24FDD20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4E9445-3419-9773-4E14-70BCB5C60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8C49DF-7751-F5A8-2845-403277F0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C82AA-C4CC-BF7C-AA9F-0F20D305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79CED-FBFC-B791-152F-209F04FE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B0EFE-90A7-088F-1AD5-98AB9CEB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D1A29A-95BF-54E5-AE61-B3453488F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A22BE-F01F-3BD2-1079-A4723A17F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C15D-E0D4-4EE9-91B1-3073DC694BD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1416E1-048D-84BD-1FDC-87D17EC33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0C1189-B124-A011-986C-F109518F6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D169-2404-4161-BE4C-4C5D5A7A7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1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3CAF5-B491-2E6C-5A65-B0BCB4ABC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" y="104775"/>
            <a:ext cx="11954441" cy="6612896"/>
          </a:xfrm>
          <a:solidFill>
            <a:srgbClr val="DAEDF4"/>
          </a:solidFill>
          <a:ln>
            <a:solidFill>
              <a:schemeClr val="tx1"/>
            </a:solidFill>
          </a:ln>
        </p:spPr>
        <p:txBody>
          <a:bodyPr anchor="t" anchorCtr="0"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Кольского района информирует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ОСТОРОЖНО, ТОНКИЙ ЛЁД!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   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– время паводка и тонкого льда!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С наступлением весны необходимо помнить, что лёд очень опасен,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солнце и туман задолго до вскрытия водоемов делают его пористым, 						                 рыхлым, хотя внешне он выглядит крепким.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лёд не способен выдержать человека!</a:t>
            </a:r>
            <a:b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                    Прокуратура Кольского района, 2025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8DE3D2-BC63-A497-1F76-87F3A1FE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15" y="279629"/>
            <a:ext cx="804908" cy="842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3915F0-15C4-0FC8-BDB5-DB26C81D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8" y="2057400"/>
            <a:ext cx="5057062" cy="42271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FB9B7C-892D-41BB-3C84-E6458A5A4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9" y="390854"/>
            <a:ext cx="5151599" cy="343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47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E25C9-694D-0997-D8DC-B425231C8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C4E33-D375-55C3-1CBB-02CE2C197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" y="104775"/>
            <a:ext cx="11954441" cy="6612896"/>
          </a:xfrm>
          <a:solidFill>
            <a:srgbClr val="DAEDF4"/>
          </a:solidFill>
          <a:ln>
            <a:solidFill>
              <a:schemeClr val="tx1"/>
            </a:solidFill>
          </a:ln>
        </p:spPr>
        <p:txBody>
          <a:bodyPr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					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ЗАПРЕЩЕНО: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собираться группами на отдельных участках льда; 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- выходить на лёд во время весеннего паводка;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- приближаться к промоинам, трещинам, прорубям на льду; 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- скатываться на санках, лыжах с крутых берегов на тонкий лед; 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- переходить водоём по льду в запрещенных местах; 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- выходить на лёд в темное время суток и при плохой видимости;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- кататься на самодельных плотах, досках, бревнах, плавающих                                   					   льдинах, прыгать с одной льдины на другую. 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подвергайте свою жизнь опасности, соблюдайте правила 						       поведения на водоёмах во время таяния льда, разлива рек и озер.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ОШИБОК НЕ ПРОЩАЕТ…</a:t>
            </a:r>
            <a:b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                                                                                                                   Прокуратура Кольского района, 2025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F5ECE0-49B5-EC7F-6E39-5E6272E5F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-344" r="19365" b="-33"/>
          <a:stretch/>
        </p:blipFill>
        <p:spPr>
          <a:xfrm>
            <a:off x="285914" y="491743"/>
            <a:ext cx="5288437" cy="5838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957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358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                     Прокуратура Кольского района информирует                                ОСТОРОЖНО, ТОНКИЙ ЛЁД!                                                             Весна – время паводка и тонкого льда!                        С наступлением весны необходимо помнить, что лёд очень опасен,                        солнце и туман задолго до вскрытия водоемов делают его пористым,                        рыхлым, хотя внешне он выглядит крепким.                     Такой лёд не способен выдержать человека!                               Прокуратура Кольского района, 2025</vt:lpstr>
      <vt:lpstr>                                               ЗАПРЕЩЕНО:               - собираться группами на отдельных участках льда;       - выходить на лёд во время весеннего паводка;          - приближаться к промоинам, трещинам, прорубям на льду;                                                                                                                                - скатываться на санках, лыжах с крутых берегов на тонкий лед;                                                                                                            - переходить водоём по льду в запрещенных местах;                                                                                                                                   - выходить на лёд в темное время суток и при плохой видимости;                                                                                                                               - кататься на самодельных плотах, досках, бревнах, плавающих                                           льдинах, прыгать с одной льдины на другую.                       На подвергайте свою жизнь опасности, соблюдайте правила              поведения на водоёмах во время таяния льда, разлива рек и озер.         ВОДА ОШИБОК НЕ ПРОЩАЕТ…                                                                                                                                                             Прокуратура Кольского района,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Сергей Ивкин</dc:creator>
  <cp:lastModifiedBy>Сергей Ивкин</cp:lastModifiedBy>
  <cp:revision>4</cp:revision>
  <dcterms:created xsi:type="dcterms:W3CDTF">2025-03-16T13:02:05Z</dcterms:created>
  <dcterms:modified xsi:type="dcterms:W3CDTF">2025-03-16T14:19:08Z</dcterms:modified>
</cp:coreProperties>
</file>